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568172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EduMatix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037993" y="2734628"/>
            <a:ext cx="10554414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Roadmap for Engineering Students</a:t>
            </a:r>
            <a:endParaRPr lang="en-US" sz="5249" dirty="0"/>
          </a:p>
        </p:txBody>
      </p:sp>
      <p:sp>
        <p:nvSpPr>
          <p:cNvPr id="8" name="Text 4"/>
          <p:cNvSpPr/>
          <p:nvPr/>
        </p:nvSpPr>
        <p:spPr>
          <a:xfrm>
            <a:off x="2037993" y="473428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Embark on a successful engineering journey with our comprehensive year-wise roadmap. Discover core courses, specialization options, and research opportunities. Explore scholarships and unleash the power of e-learning for engineering success.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6050399"/>
            <a:ext cx="2524601" cy="611029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993696"/>
            <a:ext cx="5455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 Year Roadmap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243495"/>
            <a:ext cx="2232065" cy="1665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Engineering Curriculum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037993" y="4131588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Begin your engineering journey by understanding the fundamentals of the curriculum, laying a strong foundation for future success.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19650" y="2243495"/>
            <a:ext cx="2232065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Core Courses to Take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4819650" y="3298627"/>
            <a:ext cx="223206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essential courses that build the knowledge and skills required for engineering specialization.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01307" y="2243495"/>
            <a:ext cx="2232065" cy="1665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Scholarships for First-Year Engineering Students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7601307" y="4131588"/>
            <a:ext cx="223206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scholarships tailored specifically for first-year engineering students, providing financial support from the start.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82964" y="2243495"/>
            <a:ext cx="2232065" cy="2082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Recommended E-learning Apps and Websites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0382964" y="4548068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Enhance your learning experience with our curated list of e-learning apps and websites designed to support first-year engineering studies.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290638"/>
            <a:ext cx="6309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Second Year Roadmap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60294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6945" y="2644616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2679263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Specialization Courses to Consider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506867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Delve into exciting fields of study as you choose your engineering specialization, exploring advanced coursework.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60294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0948" y="2644616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679263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Internship and Co-op Opportunities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506867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Gain real-world experience through internships and co-op programs, bridging the gap between theory and practice.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2655" y="501050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5045154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Scholarships for Second-Year Engineering Students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760107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scholarships for second-year engineering students, providing financial support as you progress in your studies.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5708" y="5010507"/>
            <a:ext cx="2209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Updated List of E-learning Apps and Websites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Stay ahead of the curve with an updated list of e-learning apps and websites tailored to second-year engineering studies.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63535"/>
            <a:ext cx="5661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Third Year Roadmap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1802249"/>
            <a:ext cx="2388632" cy="1476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556159"/>
            <a:ext cx="238863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Courses for Specialization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730948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Elevate your understanding of your chosen specialization with advanced courses tailored to your field of interest.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881" y="1802249"/>
            <a:ext cx="2388632" cy="14762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556159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Research Opportunities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383762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Engage in cutting-edge research projects, collaborating with experts and contributing to the advancement of engineering knowledge.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1802249"/>
            <a:ext cx="2388632" cy="147625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556159"/>
            <a:ext cx="2388632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Scholarships for Third-Year Engineering Students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5078135"/>
            <a:ext cx="2388632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 various scholarships exclusively available to third-year engineering students, supporting your academic and research pursuits.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3656" y="1802249"/>
            <a:ext cx="2388751" cy="147625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3556159"/>
            <a:ext cx="2388751" cy="17359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Additional E-Learning Resources for Advanced Concepts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5425321"/>
            <a:ext cx="238875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Bolster your understanding of advanced engineering concepts with a handpicked selection of e-learning resources.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64419"/>
            <a:ext cx="6126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Fourth Year Roadmap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203133"/>
            <a:ext cx="5166122" cy="2373987"/>
          </a:xfrm>
          <a:prstGeom prst="roundRect">
            <a:avLst>
              <a:gd name="adj" fmla="val 4212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439114"/>
            <a:ext cx="3032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Senior Design Project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2919532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Immerse yourself in a challenging senior design project that showcases your engineering skills and demonstrates your ability to solve complex problems.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203133"/>
            <a:ext cx="5166122" cy="2373987"/>
          </a:xfrm>
          <a:prstGeom prst="roundRect">
            <a:avLst>
              <a:gd name="adj" fmla="val 4212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439114"/>
            <a:ext cx="4442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Career Development Resources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2919532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 invaluable resources and guidance to shape your career path, including resume-building tips, interview preparation, and networking opportunities.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9290"/>
            <a:ext cx="5166122" cy="2365772"/>
          </a:xfrm>
          <a:prstGeom prst="roundRect">
            <a:avLst>
              <a:gd name="adj" fmla="val 422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035272"/>
            <a:ext cx="3657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Graduation Requirements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73975" y="5515689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Stay informed about the requirements and milestones to ensure a smooth transition from student to graduate.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9290"/>
            <a:ext cx="5166122" cy="2365772"/>
          </a:xfrm>
          <a:prstGeom prst="roundRect">
            <a:avLst>
              <a:gd name="adj" fmla="val 422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5272"/>
            <a:ext cx="46941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Scholarships for Fourth-Year Engineering Students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862876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scholarships specifically available to fourth-year engineering students, providing support in your final academic year.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865471"/>
            <a:ext cx="7299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Scholarship Opportunities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Different Scholarships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a wide range of scholarships available to engineering students, providing opportunities for academic excellence and financial assistance.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Criteria and Application Process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31813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the criteria and application process for each scholarship, ensuring you are well-prepared to submit a strong application.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115270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Tips for Writing a Strong Application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031813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Unleash the power of your scholarship application with expert tips and strategies to impress scholarship committees.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85731"/>
            <a:ext cx="10439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Useful E-Learning Apps and Websites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224445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539020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Coding Platforms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366623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interactive coding platforms that make learning programming languages engaging and hands-on.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224445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53913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Online Engineering Libraries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36674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 vast collections of online engineering libraries, offering a wealth of resources such as textbooks, research papers, and technical documentation.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224445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53913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Virtual Simulation Tools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36674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Experience realistic engineering simulations through virtual tools that allow you to practice concepts and solve complex problems.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46792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Ready to Start Your Engineering Journey?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418992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Unlock endless possibilities by following our comprehensive roadmap, accessing scholarships, and harnessing the power of e-learning. Begin your path to engineering success now!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5150644"/>
            <a:ext cx="2524601" cy="611029"/>
          </a:xfrm>
          <a:prstGeom prst="rect">
            <a:avLst/>
          </a:prstGeom>
        </p:spPr>
      </p:pic>
      <p:pic>
        <p:nvPicPr>
          <p:cNvPr id="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2023-12-27T12:26:40Z</dcterms:created>
  <dcterms:modified xsi:type="dcterms:W3CDTF">2023-12-27T12:26:40Z</dcterms:modified>
</cp:coreProperties>
</file>